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6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napToObjects="1">
      <p:cViewPr varScale="1">
        <p:scale>
          <a:sx n="104" d="100"/>
          <a:sy n="104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169E-9C39-474C-97A1-46BEF8533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848E6-ABA3-5446-A580-862738B33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7935B-AD7D-3D40-859F-D9C14B53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DE01E-5628-494D-961A-DD368D9D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44108-5461-B542-9651-D6039EC2A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2A028-C91C-6A42-A07A-A0B12FD3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231B6-8536-8942-861C-92133672B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AF7D-EED2-324F-8476-3B0DFE2A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EF32-AC6B-D14C-92F6-099B7F6A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80337-FC04-444D-930B-5FCDAA79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7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992FE1-405F-9940-95A7-66CAD648F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385B7-CE3C-1941-BB92-3B89645BD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8E5B-EAB2-BD47-9461-5070ED0C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59CBC-4F80-1548-B9DC-E3C8989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27AB-9596-964F-B49F-1AADBF16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4E260-4C0D-D147-8E77-60C6B3F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2AF77-3ACA-5643-AF86-216515C32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BE3C9-F1AE-054D-A824-F27CE956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92B47-3F34-FF4B-BAC0-48E7A155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711D6-C76C-7840-B5D2-58EF4C5A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1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8F25-7C4B-FF47-A39E-5B6F4586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A792-8182-AD4B-921E-5B9ECD955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FDF7D-C374-214F-86F4-935A7AE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BEBB3-6D5C-AC41-A834-7622DB15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35D4-0C21-4847-BB70-DEC666F7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0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D030-047E-484E-876F-E0A305EA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844B-F63C-E945-AC03-B80111236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0D997-7115-3A47-A493-35253C127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4CD8A-3701-D942-8613-AAF82451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40E04-697A-2C4D-83F9-430AD620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08752-41F3-DF47-A4CF-4F1D789C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3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171D8-CBB6-A842-A23D-B9D22F0DE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27DBC-AA48-0146-B6F4-D70DE0E2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D3FB6-7BEB-5E46-95A2-E79005EDF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6588C-9786-1E43-A10B-5134F1A8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FE748-BAEE-C54E-888A-B94B58594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042A3-A189-7148-A4D7-C4D0735C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EBE72-9B31-2347-ACB5-305C88EF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2EAFF-27F9-7C4B-A30B-996CC6C4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C302-E7D5-6A4A-8A29-21E8145A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65975-AE63-7A47-BAF7-FFD48C4B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BB7A0-EC2D-F34F-A012-84B450C5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FE912-8ACF-1345-B99F-9AE1DC1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EFEA2-49C6-F649-A197-E2AE7FD7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9870F-E153-7540-B0F9-4A34498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9DE5B-5793-A64F-8FC9-5ED55C2B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99C6-BEDD-D24E-9E0B-A5EEC285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2C688-689E-054B-95A1-28C6CCE2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89675-1F31-964B-A6DD-4D3EDBCC4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35ABF-CD04-5B4E-AE9C-9BFEEF1D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0A664-67A5-7E49-8EED-07199444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1F405-9649-FF41-A7AD-88A1F08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6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D22DF-EB3A-0B4E-AC15-276B4611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97C0CE-059F-4444-AEB2-818DC20D9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38B9-CA64-B34D-831F-073D29325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97EE-E0D4-1643-BB85-20DF434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DF143-B303-FA4D-A5F9-BFDCF917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D7FBD-48FD-FD4D-961A-AC072C57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A1E0A-0E6B-834E-BD87-E13D9B19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365125"/>
            <a:ext cx="108145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458E7-D695-5448-B061-984CA9290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262" y="1825625"/>
            <a:ext cx="10814538" cy="4106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26EAAB-BF7C-7D48-72FD-9F978FD6B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45894-5B46-3B40-AED3-65A9D84B8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r>
              <a:rPr lang="en-US" dirty="0"/>
              <a:t>Sample Title Page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06AE662-E53C-5D59-119B-D4736174F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Sample Subheading Text Here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D8FE28C2-515F-7AD5-61E4-E2106890C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723" y="1019432"/>
            <a:ext cx="6268553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3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161D-2378-1449-BCB5-5FEBD767E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Sample Title Page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09C1519-C577-5B4D-B3E0-F4D872ED9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Sample Subheading Text Here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8A22C29C-0237-6042-A260-225ADE1B6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723" y="1892526"/>
            <a:ext cx="6268553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62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BEEF-AC5E-9A4E-9814-0C9B2F82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166C1-9ED6-D443-A705-BDC14A43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Text goes here lorem ipsum dolor sit </a:t>
            </a:r>
            <a:r>
              <a:rPr lang="en-US" dirty="0" err="1">
                <a:solidFill>
                  <a:schemeClr val="tx2"/>
                </a:solidFill>
              </a:rPr>
              <a:t>amet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consectetur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adipiscing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elit</a:t>
            </a:r>
            <a:r>
              <a:rPr lang="en-US" dirty="0">
                <a:solidFill>
                  <a:schemeClr val="tx2"/>
                </a:solidFill>
              </a:rPr>
              <a:t>. Donec nec </a:t>
            </a:r>
            <a:r>
              <a:rPr lang="en-US" dirty="0" err="1">
                <a:solidFill>
                  <a:schemeClr val="tx2"/>
                </a:solidFill>
              </a:rPr>
              <a:t>metus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nunc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molestie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tincidunt</a:t>
            </a:r>
            <a:r>
              <a:rPr lang="en-US" dirty="0">
                <a:solidFill>
                  <a:schemeClr val="tx2"/>
                </a:solidFill>
              </a:rPr>
              <a:t>. Integer </a:t>
            </a:r>
            <a:r>
              <a:rPr lang="en-US" dirty="0" err="1">
                <a:solidFill>
                  <a:schemeClr val="tx2"/>
                </a:solidFill>
              </a:rPr>
              <a:t>iaculis</a:t>
            </a:r>
            <a:r>
              <a:rPr lang="en-US" dirty="0">
                <a:solidFill>
                  <a:schemeClr val="tx2"/>
                </a:solidFill>
              </a:rPr>
              <a:t> libero </a:t>
            </a:r>
            <a:r>
              <a:rPr lang="en-US" dirty="0" err="1">
                <a:solidFill>
                  <a:schemeClr val="tx2"/>
                </a:solidFill>
              </a:rPr>
              <a:t>risus</a:t>
            </a:r>
            <a:r>
              <a:rPr lang="en-US" dirty="0">
                <a:solidFill>
                  <a:schemeClr val="tx2"/>
                </a:solidFill>
              </a:rPr>
              <a:t>, at </a:t>
            </a:r>
            <a:r>
              <a:rPr lang="en-US" dirty="0" err="1">
                <a:solidFill>
                  <a:schemeClr val="tx2"/>
                </a:solidFill>
              </a:rPr>
              <a:t>tempor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eleifend</a:t>
            </a:r>
            <a:r>
              <a:rPr lang="en-US" dirty="0">
                <a:solidFill>
                  <a:schemeClr val="tx2"/>
                </a:solidFill>
              </a:rPr>
              <a:t> in. Integer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sem</a:t>
            </a:r>
            <a:r>
              <a:rPr lang="en-US" dirty="0">
                <a:solidFill>
                  <a:schemeClr val="tx2"/>
                </a:solidFill>
              </a:rPr>
              <a:t>, gravida </a:t>
            </a:r>
            <a:r>
              <a:rPr lang="en-US" dirty="0" err="1">
                <a:solidFill>
                  <a:schemeClr val="tx2"/>
                </a:solidFill>
              </a:rPr>
              <a:t>quis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lacus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consequat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viverra</a:t>
            </a:r>
            <a:r>
              <a:rPr lang="en-US" dirty="0">
                <a:solidFill>
                  <a:schemeClr val="tx2"/>
                </a:solidFill>
              </a:rPr>
              <a:t> mi. Mauris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arcu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interdum</a:t>
            </a:r>
            <a:r>
              <a:rPr lang="en-US" dirty="0">
                <a:solidFill>
                  <a:schemeClr val="tx2"/>
                </a:solidFill>
              </a:rPr>
              <a:t> non </a:t>
            </a:r>
            <a:r>
              <a:rPr lang="en-US" dirty="0" err="1">
                <a:solidFill>
                  <a:schemeClr val="tx2"/>
                </a:solidFill>
              </a:rPr>
              <a:t>urna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hendrerit</a:t>
            </a:r>
            <a:r>
              <a:rPr lang="en-US" dirty="0">
                <a:solidFill>
                  <a:schemeClr val="tx2"/>
                </a:solidFill>
              </a:rPr>
              <a:t> dictum mi. In dui </a:t>
            </a:r>
            <a:r>
              <a:rPr lang="en-US" dirty="0" err="1">
                <a:solidFill>
                  <a:schemeClr val="tx2"/>
                </a:solidFill>
              </a:rPr>
              <a:t>quam</a:t>
            </a:r>
            <a:r>
              <a:rPr lang="en-US" dirty="0">
                <a:solidFill>
                  <a:schemeClr val="tx2"/>
                </a:solidFill>
              </a:rPr>
              <a:t>, lacinia vel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faucibus</a:t>
            </a:r>
            <a:r>
              <a:rPr lang="en-US" dirty="0">
                <a:solidFill>
                  <a:schemeClr val="tx2"/>
                </a:solidFill>
              </a:rPr>
              <a:t>, lacinia </a:t>
            </a:r>
            <a:r>
              <a:rPr lang="en-US" dirty="0" err="1">
                <a:solidFill>
                  <a:schemeClr val="tx2"/>
                </a:solidFill>
              </a:rPr>
              <a:t>imperdiet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velit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02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30AFA-B674-8AEE-9CF9-34732DF15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73A55-4864-D4F6-4CCB-8F5F8407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0C3D2-6E3A-0489-D55F-A8F937869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1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Text goes here lorem ipsum dolor sit </a:t>
            </a:r>
            <a:r>
              <a:rPr lang="en-US" dirty="0" err="1">
                <a:solidFill>
                  <a:schemeClr val="tx2"/>
                </a:solidFill>
              </a:rPr>
              <a:t>amet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consectetur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adipiscing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elit</a:t>
            </a:r>
            <a:r>
              <a:rPr lang="en-US" dirty="0">
                <a:solidFill>
                  <a:schemeClr val="tx2"/>
                </a:solidFill>
              </a:rPr>
              <a:t>. Donec nec </a:t>
            </a:r>
            <a:r>
              <a:rPr lang="en-US" dirty="0" err="1">
                <a:solidFill>
                  <a:schemeClr val="tx2"/>
                </a:solidFill>
              </a:rPr>
              <a:t>metus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nunc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molestie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tincidunt</a:t>
            </a:r>
            <a:r>
              <a:rPr lang="en-US" dirty="0">
                <a:solidFill>
                  <a:schemeClr val="tx2"/>
                </a:solidFill>
              </a:rPr>
              <a:t>. Integer </a:t>
            </a:r>
            <a:r>
              <a:rPr lang="en-US" dirty="0" err="1">
                <a:solidFill>
                  <a:schemeClr val="tx2"/>
                </a:solidFill>
              </a:rPr>
              <a:t>iaculis</a:t>
            </a:r>
            <a:r>
              <a:rPr lang="en-US" dirty="0">
                <a:solidFill>
                  <a:schemeClr val="tx2"/>
                </a:solidFill>
              </a:rPr>
              <a:t> libero </a:t>
            </a:r>
            <a:r>
              <a:rPr lang="en-US" dirty="0" err="1">
                <a:solidFill>
                  <a:schemeClr val="tx2"/>
                </a:solidFill>
              </a:rPr>
              <a:t>risus</a:t>
            </a:r>
            <a:r>
              <a:rPr lang="en-US" dirty="0">
                <a:solidFill>
                  <a:schemeClr val="tx2"/>
                </a:solidFill>
              </a:rPr>
              <a:t>, at </a:t>
            </a:r>
            <a:r>
              <a:rPr lang="en-US" dirty="0" err="1">
                <a:solidFill>
                  <a:schemeClr val="tx2"/>
                </a:solidFill>
              </a:rPr>
              <a:t>tempor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eleifend</a:t>
            </a:r>
            <a:r>
              <a:rPr lang="en-US" dirty="0">
                <a:solidFill>
                  <a:schemeClr val="tx2"/>
                </a:solidFill>
              </a:rPr>
              <a:t> in. Integer </a:t>
            </a:r>
            <a:r>
              <a:rPr lang="en-US" dirty="0" err="1">
                <a:solidFill>
                  <a:schemeClr val="tx2"/>
                </a:solidFill>
              </a:rPr>
              <a:t>neque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sem</a:t>
            </a:r>
            <a:r>
              <a:rPr lang="en-US" dirty="0">
                <a:solidFill>
                  <a:schemeClr val="tx2"/>
                </a:solidFill>
              </a:rPr>
              <a:t>, gravida </a:t>
            </a:r>
            <a:r>
              <a:rPr lang="en-US" dirty="0" err="1">
                <a:solidFill>
                  <a:schemeClr val="tx2"/>
                </a:solidFill>
              </a:rPr>
              <a:t>quis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lacus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consequat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viverra</a:t>
            </a:r>
            <a:r>
              <a:rPr lang="en-US" dirty="0">
                <a:solidFill>
                  <a:schemeClr val="tx2"/>
                </a:solidFill>
              </a:rPr>
              <a:t> mi.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2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Mauris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arcu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interdum</a:t>
            </a:r>
            <a:r>
              <a:rPr lang="en-US" dirty="0">
                <a:solidFill>
                  <a:schemeClr val="tx2"/>
                </a:solidFill>
              </a:rPr>
              <a:t> non </a:t>
            </a:r>
            <a:r>
              <a:rPr lang="en-US" dirty="0" err="1">
                <a:solidFill>
                  <a:schemeClr val="tx2"/>
                </a:solidFill>
              </a:rPr>
              <a:t>urna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ut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hendrerit</a:t>
            </a:r>
            <a:r>
              <a:rPr lang="en-US" dirty="0">
                <a:solidFill>
                  <a:schemeClr val="tx2"/>
                </a:solidFill>
              </a:rPr>
              <a:t> dictum mi. In dui </a:t>
            </a:r>
            <a:r>
              <a:rPr lang="en-US" dirty="0" err="1">
                <a:solidFill>
                  <a:schemeClr val="tx2"/>
                </a:solidFill>
              </a:rPr>
              <a:t>quam</a:t>
            </a:r>
            <a:r>
              <a:rPr lang="en-US" dirty="0">
                <a:solidFill>
                  <a:schemeClr val="tx2"/>
                </a:solidFill>
              </a:rPr>
              <a:t>, lacinia vel </a:t>
            </a:r>
            <a:r>
              <a:rPr lang="en-US" dirty="0" err="1">
                <a:solidFill>
                  <a:schemeClr val="tx2"/>
                </a:solidFill>
              </a:rPr>
              <a:t>odio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faucibus</a:t>
            </a:r>
            <a:r>
              <a:rPr lang="en-US" dirty="0">
                <a:solidFill>
                  <a:schemeClr val="tx2"/>
                </a:solidFill>
              </a:rPr>
              <a:t>, lacinia </a:t>
            </a:r>
            <a:r>
              <a:rPr lang="en-US" dirty="0" err="1">
                <a:solidFill>
                  <a:schemeClr val="tx2"/>
                </a:solidFill>
              </a:rPr>
              <a:t>imperdiet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velit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86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CAC1D-AD0D-5F93-FFD9-7182EB02E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C6F5-BE13-BA87-28C6-B478BE0C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389D8-DF56-27A1-C219-C779D0BB7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Header 3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1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2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3</a:t>
            </a:r>
          </a:p>
          <a:p>
            <a:r>
              <a:rPr lang="en-US" dirty="0">
                <a:solidFill>
                  <a:schemeClr val="accent6"/>
                </a:solidFill>
              </a:rPr>
              <a:t>Sample bullet point 4</a:t>
            </a:r>
          </a:p>
        </p:txBody>
      </p:sp>
    </p:spTree>
    <p:extLst>
      <p:ext uri="{BB962C8B-B14F-4D97-AF65-F5344CB8AC3E}">
        <p14:creationId xmlns:p14="http://schemas.microsoft.com/office/powerpoint/2010/main" val="359614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U Colors Theme">
      <a:dk1>
        <a:srgbClr val="002B5C"/>
      </a:dk1>
      <a:lt1>
        <a:srgbClr val="FFFFFF"/>
      </a:lt1>
      <a:dk2>
        <a:srgbClr val="3E556F"/>
      </a:dk2>
      <a:lt2>
        <a:srgbClr val="2C77B9"/>
      </a:lt2>
      <a:accent1>
        <a:srgbClr val="FFD24F"/>
      </a:accent1>
      <a:accent2>
        <a:srgbClr val="3475BB"/>
      </a:accent2>
      <a:accent3>
        <a:srgbClr val="86B3D8"/>
      </a:accent3>
      <a:accent4>
        <a:srgbClr val="C3960C"/>
      </a:accent4>
      <a:accent5>
        <a:srgbClr val="E9F6FF"/>
      </a:accent5>
      <a:accent6>
        <a:srgbClr val="E3763B"/>
      </a:accent6>
      <a:hlink>
        <a:srgbClr val="0563C1"/>
      </a:hlink>
      <a:folHlink>
        <a:srgbClr val="001D3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1ba3e5-68e2-4f93-b41b-427a5a725b3a" xsi:nil="true"/>
    <lcf76f155ced4ddcb4097134ff3c332f xmlns="de618d8c-6f52-48f5-b55e-f5a9be3c109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38E0C19A6D5409471F7E622927A4A" ma:contentTypeVersion="18" ma:contentTypeDescription="Create a new document." ma:contentTypeScope="" ma:versionID="54e6c9537a5080296b7135fac7be4746">
  <xsd:schema xmlns:xsd="http://www.w3.org/2001/XMLSchema" xmlns:xs="http://www.w3.org/2001/XMLSchema" xmlns:p="http://schemas.microsoft.com/office/2006/metadata/properties" xmlns:ns2="de618d8c-6f52-48f5-b55e-f5a9be3c109f" xmlns:ns3="951ba3e5-68e2-4f93-b41b-427a5a725b3a" targetNamespace="http://schemas.microsoft.com/office/2006/metadata/properties" ma:root="true" ma:fieldsID="c3586e75cfb23e2d6af2442f31dd6516" ns2:_="" ns3:_="">
    <xsd:import namespace="de618d8c-6f52-48f5-b55e-f5a9be3c109f"/>
    <xsd:import namespace="951ba3e5-68e2-4f93-b41b-427a5a725b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18d8c-6f52-48f5-b55e-f5a9be3c1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419899-c052-4d83-85d8-a7edac2442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ba3e5-68e2-4f93-b41b-427a5a725b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a3e0291-b98c-40e2-a540-45cf8132bf3d}" ma:internalName="TaxCatchAll" ma:showField="CatchAllData" ma:web="951ba3e5-68e2-4f93-b41b-427a5a725b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F15070-3987-4719-BE5A-388C096D923E}">
  <ds:schemaRefs>
    <ds:schemaRef ds:uri="http://schemas.microsoft.com/office/2006/metadata/properties"/>
    <ds:schemaRef ds:uri="http://schemas.microsoft.com/office/infopath/2007/PartnerControls"/>
    <ds:schemaRef ds:uri="951ba3e5-68e2-4f93-b41b-427a5a725b3a"/>
    <ds:schemaRef ds:uri="de618d8c-6f52-48f5-b55e-f5a9be3c109f"/>
  </ds:schemaRefs>
</ds:datastoreItem>
</file>

<file path=customXml/itemProps2.xml><?xml version="1.0" encoding="utf-8"?>
<ds:datastoreItem xmlns:ds="http://schemas.openxmlformats.org/officeDocument/2006/customXml" ds:itemID="{CF5D79D8-B0E7-439B-AA7F-0A84B5DF0A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618d8c-6f52-48f5-b55e-f5a9be3c109f"/>
    <ds:schemaRef ds:uri="951ba3e5-68e2-4f93-b41b-427a5a725b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1F3011-3BFE-4929-931C-66382BA13D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189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Sample Title Page 2</vt:lpstr>
      <vt:lpstr>Sample Title Page 1</vt:lpstr>
      <vt:lpstr>Sample Page 1</vt:lpstr>
      <vt:lpstr>Sample Page 2</vt:lpstr>
      <vt:lpstr>Sample Page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Seth Berry</dc:creator>
  <cp:lastModifiedBy>Danny Arabis</cp:lastModifiedBy>
  <cp:revision>8</cp:revision>
  <dcterms:created xsi:type="dcterms:W3CDTF">2021-06-08T13:42:12Z</dcterms:created>
  <dcterms:modified xsi:type="dcterms:W3CDTF">2025-09-12T16:31:44Z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0x01010024338E0C19A6D5409471F7E622927A4A</vt:lpwstr>
  </property>
</Properties>
</file>