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26"/>
  </p:normalViewPr>
  <p:slideViewPr>
    <p:cSldViewPr snapToGrid="0" snapToObjects="1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B169E-9C39-474C-97A1-46BEF85337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6848E6-ABA3-5446-A580-862738B33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7935B-AD7D-3D40-859F-D9C14B5393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DE01E-5628-494D-961A-DD368D9D8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44108-5461-B542-9651-D6039EC2A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2A028-C91C-6A42-A07A-A0B12FD3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4231B6-8536-8942-861C-92133672B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8AF7D-EED2-324F-8476-3B0DFE2A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6EF32-AC6B-D14C-92F6-099B7F6A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80337-FC04-444D-930B-5FCDAA79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71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992FE1-405F-9940-95A7-66CAD648F0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D385B7-CE3C-1941-BB92-3B89645BD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8E5B-EAB2-BD47-9461-5070ED0C7B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59CBC-4F80-1548-B9DC-E3C89895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327AB-9596-964F-B49F-1AADBF16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3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4E260-4C0D-D147-8E77-60C6B3F99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2AF77-3ACA-5643-AF86-216515C32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BE3C9-F1AE-054D-A824-F27CE956A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92B47-3F34-FF4B-BAC0-48E7A1554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711D6-C76C-7840-B5D2-58EF4C5A8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18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A8F25-7C4B-FF47-A39E-5B6F4586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6A792-8182-AD4B-921E-5B9ECD955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FDF7D-C374-214F-86F4-935A7AE9AA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BEBB3-6D5C-AC41-A834-7622DB15B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935D4-0C21-4847-BB70-DEC666F7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0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D030-047E-484E-876F-E0A305EA7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8844B-F63C-E945-AC03-B80111236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0D997-7115-3A47-A493-35253C127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4CD8A-3701-D942-8613-AAF82451F4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40E04-697A-2C4D-83F9-430AD6207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08752-41F3-DF47-A4CF-4F1D789C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3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171D8-CBB6-A842-A23D-B9D22F0DE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27DBC-AA48-0146-B6F4-D70DE0E22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D3FB6-7BEB-5E46-95A2-E79005EDF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6588C-9786-1E43-A10B-5134F1A8A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EFE748-BAEE-C54E-888A-B94B58594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9042A3-A189-7148-A4D7-C4D0735C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EBE72-9B31-2347-ACB5-305C88EF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C2EAFF-27F9-7C4B-A30B-996CC6C4E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1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BC302-E7D5-6A4A-8A29-21E8145A8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E65975-AE63-7A47-BAF7-FFD48C4B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BB7A0-EC2D-F34F-A012-84B450C58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FE912-8ACF-1345-B99F-9AE1DC15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4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6EFEA2-49C6-F649-A197-E2AE7FD7C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9870F-E153-7540-B0F9-4A344986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9DE5B-5793-A64F-8FC9-5ED55C2B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2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B99C6-BEDD-D24E-9E0B-A5EEC285D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2C688-689E-054B-95A1-28C6CCE2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B89675-1F31-964B-A6DD-4D3EDBCC4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35ABF-CD04-5B4E-AE9C-9BFEEF1D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0A664-67A5-7E49-8EED-07199444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D1F405-9649-FF41-A7AD-88A1F086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6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D22DF-EB3A-0B4E-AC15-276B4611A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97C0CE-059F-4444-AEB2-818DC20D9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C38B9-CA64-B34D-831F-073D29325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97EE-E0D4-1643-BB85-20DF434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FA8BD7-9262-DF40-8899-519F304C6E66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DF143-B303-FA4D-A5F9-BFDCF9170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D7FBD-48FD-FD4D-961A-AC072C57E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E51F1-4A54-B841-BADF-2A5EC3D83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BA1E0A-0E6B-834E-BD87-E13D9B19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365125"/>
            <a:ext cx="108145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458E7-D695-5448-B061-984CA9290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262" y="1825625"/>
            <a:ext cx="10814538" cy="41062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00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161D-2378-1449-BCB5-5FEBD767E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28303"/>
            <a:ext cx="9144000" cy="939758"/>
          </a:xfrm>
        </p:spPr>
        <p:txBody>
          <a:bodyPr/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09C1519-C577-5B4D-B3E0-F4D872ED9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92600"/>
            <a:ext cx="9144000" cy="745968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8A22C29C-0237-6042-A260-225ADE1B6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1723" y="2291772"/>
            <a:ext cx="6268553" cy="137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36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BEEF-AC5E-9A4E-9814-0C9B2F827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166C1-9ED6-D443-A705-BDC14A431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28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U Custom Palette">
      <a:dk1>
        <a:srgbClr val="002B5C"/>
      </a:dk1>
      <a:lt1>
        <a:srgbClr val="FFFFFF"/>
      </a:lt1>
      <a:dk2>
        <a:srgbClr val="919191"/>
      </a:dk2>
      <a:lt2>
        <a:srgbClr val="E7E6E6"/>
      </a:lt2>
      <a:accent1>
        <a:srgbClr val="FFD24F"/>
      </a:accent1>
      <a:accent2>
        <a:srgbClr val="3475BB"/>
      </a:accent2>
      <a:accent3>
        <a:srgbClr val="A5A5A5"/>
      </a:accent3>
      <a:accent4>
        <a:srgbClr val="C3960C"/>
      </a:accent4>
      <a:accent5>
        <a:srgbClr val="5B9BD5"/>
      </a:accent5>
      <a:accent6>
        <a:srgbClr val="000000"/>
      </a:accent6>
      <a:hlink>
        <a:srgbClr val="0563C1"/>
      </a:hlink>
      <a:folHlink>
        <a:srgbClr val="001D3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1ba3e5-68e2-4f93-b41b-427a5a725b3a" xsi:nil="true"/>
    <lcf76f155ced4ddcb4097134ff3c332f xmlns="de618d8c-6f52-48f5-b55e-f5a9be3c109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338E0C19A6D5409471F7E622927A4A" ma:contentTypeVersion="18" ma:contentTypeDescription="Create a new document." ma:contentTypeScope="" ma:versionID="54e6c9537a5080296b7135fac7be4746">
  <xsd:schema xmlns:xsd="http://www.w3.org/2001/XMLSchema" xmlns:xs="http://www.w3.org/2001/XMLSchema" xmlns:p="http://schemas.microsoft.com/office/2006/metadata/properties" xmlns:ns2="de618d8c-6f52-48f5-b55e-f5a9be3c109f" xmlns:ns3="951ba3e5-68e2-4f93-b41b-427a5a725b3a" targetNamespace="http://schemas.microsoft.com/office/2006/metadata/properties" ma:root="true" ma:fieldsID="c3586e75cfb23e2d6af2442f31dd6516" ns2:_="" ns3:_="">
    <xsd:import namespace="de618d8c-6f52-48f5-b55e-f5a9be3c109f"/>
    <xsd:import namespace="951ba3e5-68e2-4f93-b41b-427a5a725b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18d8c-6f52-48f5-b55e-f5a9be3c10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1419899-c052-4d83-85d8-a7edac2442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ba3e5-68e2-4f93-b41b-427a5a725b3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a3e0291-b98c-40e2-a540-45cf8132bf3d}" ma:internalName="TaxCatchAll" ma:showField="CatchAllData" ma:web="951ba3e5-68e2-4f93-b41b-427a5a725b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F15070-3987-4719-BE5A-388C096D923E}">
  <ds:schemaRefs>
    <ds:schemaRef ds:uri="http://schemas.microsoft.com/office/2006/metadata/properties"/>
    <ds:schemaRef ds:uri="http://schemas.microsoft.com/office/infopath/2007/PartnerControls"/>
    <ds:schemaRef ds:uri="951ba3e5-68e2-4f93-b41b-427a5a725b3a"/>
    <ds:schemaRef ds:uri="de618d8c-6f52-48f5-b55e-f5a9be3c109f"/>
  </ds:schemaRefs>
</ds:datastoreItem>
</file>

<file path=customXml/itemProps2.xml><?xml version="1.0" encoding="utf-8"?>
<ds:datastoreItem xmlns:ds="http://schemas.openxmlformats.org/officeDocument/2006/customXml" ds:itemID="{771F3011-3BFE-4929-931C-66382BA13D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5D79D8-B0E7-439B-AA7F-0A84B5DF0A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618d8c-6f52-48f5-b55e-f5a9be3c109f"/>
    <ds:schemaRef ds:uri="951ba3e5-68e2-4f93-b41b-427a5a725b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Seth Berry</dc:creator>
  <cp:lastModifiedBy>Seth Berry</cp:lastModifiedBy>
  <cp:revision>5</cp:revision>
  <dcterms:created xsi:type="dcterms:W3CDTF">2021-06-08T13:42:12Z</dcterms:created>
  <dcterms:modified xsi:type="dcterms:W3CDTF">2025-09-02T18:40:25Z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0x01010024338E0C19A6D5409471F7E622927A4A</vt:lpwstr>
  </property>
</Properties>
</file>