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D92E6-683A-4849-A0A0-5EC62DC35129}" type="datetimeFigureOut">
              <a:rPr lang="en-US" smtClean="0"/>
              <a:t>6/8/21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3BF8E-DEA9-D446-A9A1-41FFF78F5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7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169E-9C39-474C-97A1-46BEF8533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848E6-ABA3-5446-A580-862738B33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E01E-5628-494D-961A-DD368D9D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0324" y="6276731"/>
            <a:ext cx="4114800" cy="365125"/>
          </a:xfrm>
        </p:spPr>
        <p:txBody>
          <a:bodyPr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A028-C91C-6A42-A07A-A0B12FD3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231B6-8536-8942-861C-92133672B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AF7D-EED2-324F-8476-3B0DFE2A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6C5B5E-73DD-7A4A-B22E-80B572C6B5A3}" type="datetime1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EF32-AC6B-D14C-92F6-099B7F6A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80337-FC04-444D-930B-5FCDAA79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92FE1-405F-9940-95A7-66CAD648F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385B7-CE3C-1941-BB92-3B89645B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8E5B-EAB2-BD47-9461-5070ED0C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8B22B0-E7EB-7A4E-A209-B3975FB66D83}" type="datetime1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9CBC-4F80-1548-B9DC-E3C8989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27AB-9596-964F-B49F-1AADBF16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E260-4C0D-D147-8E77-60C6B3F9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AF77-3ACA-5643-AF86-216515C3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BE3C9-F1AE-054D-A824-F27CE95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5A21A0-C00B-9146-AA80-B3F8C0B9F113}" type="datetime1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2B47-3F34-FF4B-BAC0-48E7A155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11D6-C76C-7840-B5D2-58EF4C5A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8F25-7C4B-FF47-A39E-5B6F4586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6A792-8182-AD4B-921E-5B9ECD955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FDF7D-C374-214F-86F4-935A7AE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7D878C-A6A5-8E41-A32E-78184975F844}" type="datetime1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BEBB3-6D5C-AC41-A834-7622DB15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935D4-0C21-4847-BB70-DEC666F7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D030-047E-484E-876F-E0A305E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844B-F63C-E945-AC03-B80111236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0D997-7115-3A47-A493-35253C12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CD8A-3701-D942-8613-AAF82451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CDD198-365C-2044-B5B2-6202BB408F8A}" type="datetime1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40E04-697A-2C4D-83F9-430AD620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08752-41F3-DF47-A4CF-4F1D789C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71D8-CBB6-A842-A23D-B9D22F0D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27DBC-AA48-0146-B6F4-D70DE0E2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3FB6-7BEB-5E46-95A2-E79005ED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6588C-9786-1E43-A10B-5134F1A8A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FE748-BAEE-C54E-888A-B94B58594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042A3-A189-7148-A4D7-C4D0735C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C43E67-6AC3-9E49-86FF-CCD49E76AC82}" type="datetime1">
              <a:rPr lang="en-US" smtClean="0"/>
              <a:t>6/8/21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2EBE72-9B31-2347-ACB5-305C88E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2EAFF-27F9-7C4B-A30B-996CC6C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C302-E7D5-6A4A-8A29-21E8145A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65975-AE63-7A47-BAF7-FFD48C4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6DB59D-8425-9246-86C2-F37B04987BE8}" type="datetime1">
              <a:rPr lang="en-US" smtClean="0"/>
              <a:t>6/8/21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BB7A0-EC2D-F34F-A012-84B450C5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FE912-8ACF-1345-B99F-9AE1DC1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EFEA2-49C6-F649-A197-E2AE7FD7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8BE5F0-86BA-2946-9C53-3E4EC8E149CE}" type="datetime1">
              <a:rPr lang="en-US" smtClean="0"/>
              <a:t>6/8/21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9870F-E153-7540-B0F9-4A344986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9DE5B-5793-A64F-8FC9-5ED55C2B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99C6-BEDD-D24E-9E0B-A5EEC285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C688-689E-054B-95A1-28C6CCE2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89675-1F31-964B-A6DD-4D3EDBCC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35ABF-CD04-5B4E-AE9C-9BFEEF1D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3D92FC-0058-2946-94D6-F51B07759050}" type="datetime1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A664-67A5-7E49-8EED-07199444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F405-9649-FF41-A7AD-88A1F08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6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22DF-EB3A-0B4E-AC15-276B4611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7C0CE-059F-4444-AEB2-818DC20D9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C38B9-CA64-B34D-831F-073D29325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97EE-E0D4-1643-BB85-20DF4349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AF767-260B-514C-8B4C-50BC505A740D}" type="datetime1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DF143-B303-FA4D-A5F9-BFDCF917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D7FBD-48FD-FD4D-961A-AC072C57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A1E0A-0E6B-834E-BD87-E13D9B19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365125"/>
            <a:ext cx="108614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58E7-D695-5448-B061-984CA929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2369" y="1825625"/>
            <a:ext cx="10861431" cy="4024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CC570-3A52-3343-8D21-D7AB80404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2369" y="62634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00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793E97-E162-2D4D-9E2A-C6DD79F9F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2888" y="2004646"/>
            <a:ext cx="5345727" cy="1655762"/>
          </a:xfrm>
        </p:spPr>
        <p:txBody>
          <a:bodyPr>
            <a:normAutofit/>
          </a:bodyPr>
          <a:lstStyle/>
          <a:p>
            <a:pPr algn="l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9E070A2-B712-8E44-A1AD-2D7A95B03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2888" y="3977176"/>
            <a:ext cx="5345727" cy="934793"/>
          </a:xfrm>
        </p:spPr>
        <p:txBody>
          <a:bodyPr>
            <a:normAutofit/>
          </a:bodyPr>
          <a:lstStyle/>
          <a:p>
            <a:pPr algn="l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3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E492-9226-084D-B343-5A5A0C1E0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434D0-084C-2D4E-A83E-6C3B102A0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B62E4-32FD-D543-B6EC-D8845B193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118825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U Custom Palette">
      <a:dk1>
        <a:srgbClr val="002B5C"/>
      </a:dk1>
      <a:lt1>
        <a:srgbClr val="FFFFFF"/>
      </a:lt1>
      <a:dk2>
        <a:srgbClr val="919191"/>
      </a:dk2>
      <a:lt2>
        <a:srgbClr val="E7E6E6"/>
      </a:lt2>
      <a:accent1>
        <a:srgbClr val="FFD24F"/>
      </a:accent1>
      <a:accent2>
        <a:srgbClr val="3475BB"/>
      </a:accent2>
      <a:accent3>
        <a:srgbClr val="A5A5A5"/>
      </a:accent3>
      <a:accent4>
        <a:srgbClr val="C3960C"/>
      </a:accent4>
      <a:accent5>
        <a:srgbClr val="5B9BD5"/>
      </a:accent5>
      <a:accent6>
        <a:srgbClr val="000000"/>
      </a:accent6>
      <a:hlink>
        <a:srgbClr val="0563C1"/>
      </a:hlink>
      <a:folHlink>
        <a:srgbClr val="001D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Berry</dc:creator>
  <cp:lastModifiedBy>Seth Berry</cp:lastModifiedBy>
  <cp:revision>8</cp:revision>
  <dcterms:created xsi:type="dcterms:W3CDTF">2021-06-08T13:42:12Z</dcterms:created>
  <dcterms:modified xsi:type="dcterms:W3CDTF">2021-06-08T15:00:45Z</dcterms:modified>
</cp:coreProperties>
</file>