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3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9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D92E6-683A-4849-A0A0-5EC62DC35129}" type="datetimeFigureOut">
              <a:rPr lang="en-US" smtClean="0"/>
              <a:t>6/8/21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3BF8E-DEA9-D446-A9A1-41FFF78F5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74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B169E-9C39-474C-97A1-46BEF85337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6848E6-ABA3-5446-A580-862738B332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DE01E-5628-494D-961A-DD368D9D8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324" y="6276731"/>
            <a:ext cx="4114800" cy="365125"/>
          </a:xfrm>
        </p:spPr>
        <p:txBody>
          <a:bodyPr/>
          <a:lstStyle>
            <a:lvl1pPr algn="l"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add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32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2A028-C91C-6A42-A07A-A0B12FD3B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4231B6-8536-8942-861C-92133672B4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8AF7D-EED2-324F-8476-3B0DFE2A1A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6C5B5E-73DD-7A4A-B22E-80B572C6B5A3}" type="datetime1">
              <a:rPr lang="en-US" smtClean="0"/>
              <a:t>6/8/21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6EF32-AC6B-D14C-92F6-099B7F6A2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Click to add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80337-FC04-444D-930B-5FCDAA79B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6E51F1-4A54-B841-BADF-2A5EC3D83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71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992FE1-405F-9940-95A7-66CAD648F0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D385B7-CE3C-1941-BB92-3B89645BD6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8E5B-EAB2-BD47-9461-5070ED0C7B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8B22B0-E7EB-7A4E-A209-B3975FB66D83}" type="datetime1">
              <a:rPr lang="en-US" smtClean="0"/>
              <a:t>6/8/21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59CBC-4F80-1548-B9DC-E3C89895D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Click to add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327AB-9596-964F-B49F-1AADBF16D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6E51F1-4A54-B841-BADF-2A5EC3D83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937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4E260-4C0D-D147-8E77-60C6B3F99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2AF77-3ACA-5643-AF86-216515C32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BE3C9-F1AE-054D-A824-F27CE956A5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5A21A0-C00B-9146-AA80-B3F8C0B9F113}" type="datetime1">
              <a:rPr lang="en-US" smtClean="0"/>
              <a:t>6/8/21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92B47-3F34-FF4B-BAC0-48E7A1554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Click to add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711D6-C76C-7840-B5D2-58EF4C5A8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6E51F1-4A54-B841-BADF-2A5EC3D83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18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A8F25-7C4B-FF47-A39E-5B6F45862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76A792-8182-AD4B-921E-5B9ECD955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FDF7D-C374-214F-86F4-935A7AE9AA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7D878C-A6A5-8E41-A32E-78184975F844}" type="datetime1">
              <a:rPr lang="en-US" smtClean="0"/>
              <a:t>6/8/21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BEBB3-6D5C-AC41-A834-7622DB15B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Click to add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935D4-0C21-4847-BB70-DEC666F73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6E51F1-4A54-B841-BADF-2A5EC3D83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05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ED030-047E-484E-876F-E0A305EA7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8844B-F63C-E945-AC03-B801112364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10D997-7115-3A47-A493-35253C127D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94CD8A-3701-D942-8613-AAF82451F4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CDD198-365C-2044-B5B2-6202BB408F8A}" type="datetime1">
              <a:rPr lang="en-US" smtClean="0"/>
              <a:t>6/8/21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440E04-697A-2C4D-83F9-430AD6207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Click to add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C08752-41F3-DF47-A4CF-4F1D789CA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6E51F1-4A54-B841-BADF-2A5EC3D83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34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171D8-CBB6-A842-A23D-B9D22F0DE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027DBC-AA48-0146-B6F4-D70DE0E228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DD3FB6-7BEB-5E46-95A2-E79005EDF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96588C-9786-1E43-A10B-5134F1A8A1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EFE748-BAEE-C54E-888A-B94B58594D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9042A3-A189-7148-A4D7-C4D0735CB3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C43E67-6AC3-9E49-86FF-CCD49E76AC82}" type="datetime1">
              <a:rPr lang="en-US" smtClean="0"/>
              <a:t>6/8/21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2EBE72-9B31-2347-ACB5-305C88EF3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Click to add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C2EAFF-27F9-7C4B-A30B-996CC6C4E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6E51F1-4A54-B841-BADF-2A5EC3D83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15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BC302-E7D5-6A4A-8A29-21E8145A8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E65975-AE63-7A47-BAF7-FFD48C4BA6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6DB59D-8425-9246-86C2-F37B04987BE8}" type="datetime1">
              <a:rPr lang="en-US" smtClean="0"/>
              <a:t>6/8/21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9BB7A0-EC2D-F34F-A012-84B450C58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Click to add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BFE912-8ACF-1345-B99F-9AE1DC159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6E51F1-4A54-B841-BADF-2A5EC3D83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4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6EFEA2-49C6-F649-A197-E2AE7FD7CA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98BE5F0-86BA-2946-9C53-3E4EC8E149CE}" type="datetime1">
              <a:rPr lang="en-US" smtClean="0"/>
              <a:t>6/8/21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29870F-E153-7540-B0F9-4A344986C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Click to add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9DE5B-5793-A64F-8FC9-5ED55C2B4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6E51F1-4A54-B841-BADF-2A5EC3D83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22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B99C6-BEDD-D24E-9E0B-A5EEC285D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2C688-689E-054B-95A1-28C6CCE21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B89675-1F31-964B-A6DD-4D3EDBCC47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635ABF-CD04-5B4E-AE9C-9BFEEF1D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3D92FC-0058-2946-94D6-F51B07759050}" type="datetime1">
              <a:rPr lang="en-US" smtClean="0"/>
              <a:t>6/8/21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D0A664-67A5-7E49-8EED-07199444B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Click to add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D1F405-9649-FF41-A7AD-88A1F0864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6E51F1-4A54-B841-BADF-2A5EC3D83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68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D22DF-EB3A-0B4E-AC15-276B4611A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97C0CE-059F-4444-AEB2-818DC20D9A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6C38B9-CA64-B34D-831F-073D29325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197EE-E0D4-1643-BB85-20DF434962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5AF767-260B-514C-8B4C-50BC505A740D}" type="datetime1">
              <a:rPr lang="en-US" smtClean="0"/>
              <a:t>6/8/21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5DF143-B303-FA4D-A5F9-BFDCF9170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Click to add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D7FBD-48FD-FD4D-961A-AC072C57E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6E51F1-4A54-B841-BADF-2A5EC3D83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6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BA1E0A-0E6B-834E-BD87-E13D9B196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365125"/>
            <a:ext cx="108614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8458E7-D695-5448-B061-984CA9290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2369" y="1825625"/>
            <a:ext cx="10861431" cy="40241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CC570-3A52-3343-8D21-D7AB80404A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92369" y="626342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007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7793E97-E162-2D4D-9E2A-C6DD79F9F4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42888" y="2004646"/>
            <a:ext cx="5345727" cy="1655762"/>
          </a:xfrm>
        </p:spPr>
        <p:txBody>
          <a:bodyPr>
            <a:normAutofit/>
          </a:bodyPr>
          <a:lstStyle/>
          <a:p>
            <a:pPr algn="l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9E070A2-B712-8E44-A1AD-2D7A95B033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42888" y="3977176"/>
            <a:ext cx="5345727" cy="934793"/>
          </a:xfrm>
        </p:spPr>
        <p:txBody>
          <a:bodyPr>
            <a:normAutofit/>
          </a:bodyPr>
          <a:lstStyle/>
          <a:p>
            <a:pPr algn="l"/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362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3E492-9226-084D-B343-5A5A0C1E0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434D0-084C-2D4E-A83E-6C3B102A0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AB62E4-32FD-D543-B6EC-D8845B193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Click to add footer</a:t>
            </a:r>
          </a:p>
        </p:txBody>
      </p:sp>
    </p:spTree>
    <p:extLst>
      <p:ext uri="{BB962C8B-B14F-4D97-AF65-F5344CB8AC3E}">
        <p14:creationId xmlns:p14="http://schemas.microsoft.com/office/powerpoint/2010/main" val="1188256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IU Custom Palette">
      <a:dk1>
        <a:srgbClr val="002B5C"/>
      </a:dk1>
      <a:lt1>
        <a:srgbClr val="FFFFFF"/>
      </a:lt1>
      <a:dk2>
        <a:srgbClr val="919191"/>
      </a:dk2>
      <a:lt2>
        <a:srgbClr val="E7E6E6"/>
      </a:lt2>
      <a:accent1>
        <a:srgbClr val="FFD24F"/>
      </a:accent1>
      <a:accent2>
        <a:srgbClr val="3475BB"/>
      </a:accent2>
      <a:accent3>
        <a:srgbClr val="A5A5A5"/>
      </a:accent3>
      <a:accent4>
        <a:srgbClr val="C3960C"/>
      </a:accent4>
      <a:accent5>
        <a:srgbClr val="5B9BD5"/>
      </a:accent5>
      <a:accent6>
        <a:srgbClr val="000000"/>
      </a:accent6>
      <a:hlink>
        <a:srgbClr val="0563C1"/>
      </a:hlink>
      <a:folHlink>
        <a:srgbClr val="001D3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</Words>
  <Application>Microsoft Macintosh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Seth Berry</dc:creator>
  <cp:lastModifiedBy>Seth Berry</cp:lastModifiedBy>
  <cp:revision>8</cp:revision>
  <dcterms:created xsi:type="dcterms:W3CDTF">2021-06-08T13:42:12Z</dcterms:created>
  <dcterms:modified xsi:type="dcterms:W3CDTF">2021-06-08T15:00:45Z</dcterms:modified>
</cp:coreProperties>
</file>