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8" r:id="rId5"/>
    <p:sldId id="256" r:id="rId6"/>
    <p:sldId id="257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6"/>
  </p:normalViewPr>
  <p:slideViewPr>
    <p:cSldViewPr snapToGrid="0" snapToObjects="1">
      <p:cViewPr varScale="1">
        <p:scale>
          <a:sx n="107" d="100"/>
          <a:sy n="107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0D963AD-3F40-4349-9DD5-4207CA2C2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28303"/>
            <a:ext cx="9144000" cy="939758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Sample Title Page 2</a:t>
            </a:r>
          </a:p>
        </p:txBody>
      </p:sp>
      <p:sp>
        <p:nvSpPr>
          <p:cNvPr id="8" name="Subtitle 3">
            <a:extLst>
              <a:ext uri="{FF2B5EF4-FFF2-40B4-BE49-F238E27FC236}">
                <a16:creationId xmlns:a16="http://schemas.microsoft.com/office/drawing/2014/main" id="{10B1EC65-A51E-45B2-AA5A-A104C2F69D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92600"/>
            <a:ext cx="9144000" cy="745968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>
                <a:solidFill>
                  <a:schemeClr val="bg2"/>
                </a:solidFill>
              </a:rPr>
              <a:t>Sample Subheading Text Here</a:t>
            </a:r>
          </a:p>
        </p:txBody>
      </p: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08CAC71A-8EF7-42C8-ACC7-49A4CD4243B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923572" y="1227979"/>
            <a:ext cx="6268553" cy="137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32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2A028-C91C-6A42-A07A-A0B12FD3B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4231B6-8536-8942-861C-92133672B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8AF7D-EED2-324F-8476-3B0DFE2A1A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E6EF32-AC6B-D14C-92F6-099B7F6A2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F80337-FC04-444D-930B-5FCDAA79B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971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992FE1-405F-9940-95A7-66CAD648F0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D385B7-CE3C-1941-BB92-3B89645BD6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8E5B-EAB2-BD47-9461-5070ED0C7B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859CBC-4F80-1548-B9DC-E3C89895D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B327AB-9596-964F-B49F-1AADBF16D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937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4E260-4C0D-D147-8E77-60C6B3F99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2AF77-3ACA-5643-AF86-216515C32CE1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2C77B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Header 3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71218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A8F25-7C4B-FF47-A39E-5B6F45862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76A792-8182-AD4B-921E-5B9ECD955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2FDF7D-C374-214F-86F4-935A7AE9AA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BEBB3-6D5C-AC41-A834-7622DB15B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C935D4-0C21-4847-BB70-DEC666F73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05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ED030-047E-484E-876F-E0A305EA7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8844B-F63C-E945-AC03-B801112364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10D997-7115-3A47-A493-35253C127D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94CD8A-3701-D942-8613-AAF82451F4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440E04-697A-2C4D-83F9-430AD6207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C08752-41F3-DF47-A4CF-4F1D789CA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134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171D8-CBB6-A842-A23D-B9D22F0DE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027DBC-AA48-0146-B6F4-D70DE0E228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DD3FB6-7BEB-5E46-95A2-E79005EDF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96588C-9786-1E43-A10B-5134F1A8A1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EFE748-BAEE-C54E-888A-B94B58594D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9042A3-A189-7148-A4D7-C4D0735CB3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2EBE72-9B31-2347-ACB5-305C88EF3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C2EAFF-27F9-7C4B-A30B-996CC6C4E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715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BC302-E7D5-6A4A-8A29-21E8145A8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E65975-AE63-7A47-BAF7-FFD48C4BA6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9BB7A0-EC2D-F34F-A012-84B450C58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BFE912-8ACF-1345-B99F-9AE1DC159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4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6EFEA2-49C6-F649-A197-E2AE7FD7CA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29870F-E153-7540-B0F9-4A344986C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E9DE5B-5793-A64F-8FC9-5ED55C2B4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22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B99C6-BEDD-D24E-9E0B-A5EEC285D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2C688-689E-054B-95A1-28C6CCE21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B89675-1F31-964B-A6DD-4D3EDBCC47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635ABF-CD04-5B4E-AE9C-9BFEEF1D01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D0A664-67A5-7E49-8EED-07199444B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D1F405-9649-FF41-A7AD-88A1F0864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868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D22DF-EB3A-0B4E-AC15-276B4611A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97C0CE-059F-4444-AEB2-818DC20D9A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6C38B9-CA64-B34D-831F-073D29325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D197EE-E0D4-1643-BB85-20DF434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5DF143-B303-FA4D-A5F9-BFDCF9170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4D7FBD-48FD-FD4D-961A-AC072C57E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6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BA1E0A-0E6B-834E-BD87-E13D9B196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62" y="365125"/>
            <a:ext cx="1081453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8458E7-D695-5448-B061-984CA92909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9262" y="1825625"/>
            <a:ext cx="10814538" cy="41062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007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26EAAB-BF7C-7D48-72FD-9F978FD6B9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45894-5B46-3B40-AED3-65A9D84B80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28303"/>
            <a:ext cx="9144000" cy="939758"/>
          </a:xfrm>
        </p:spPr>
        <p:txBody>
          <a:bodyPr/>
          <a:lstStyle/>
          <a:p>
            <a:r>
              <a:rPr lang="en-US" dirty="0"/>
              <a:t>Sample Title Page 2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D06AE662-E53C-5D59-119B-D4736174F25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5092600"/>
            <a:ext cx="9144000" cy="74596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>
                <a:solidFill>
                  <a:schemeClr val="bg2"/>
                </a:solidFill>
              </a:rPr>
              <a:t>Sample Subheading Text Here</a:t>
            </a:r>
          </a:p>
        </p:txBody>
      </p:sp>
    </p:spTree>
    <p:extLst>
      <p:ext uri="{BB962C8B-B14F-4D97-AF65-F5344CB8AC3E}">
        <p14:creationId xmlns:p14="http://schemas.microsoft.com/office/powerpoint/2010/main" val="3705931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0161D-2378-1449-BCB5-5FEBD767EB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28303"/>
            <a:ext cx="9144000" cy="939758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Sample Title Page 1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B09C1519-C577-5B4D-B3E0-F4D872ED9BB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5092600"/>
            <a:ext cx="9144000" cy="74596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Sample Subheading Text Here</a:t>
            </a:r>
          </a:p>
        </p:txBody>
      </p:sp>
    </p:spTree>
    <p:extLst>
      <p:ext uri="{BB962C8B-B14F-4D97-AF65-F5344CB8AC3E}">
        <p14:creationId xmlns:p14="http://schemas.microsoft.com/office/powerpoint/2010/main" val="2247362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7BEEF-AC5E-9A4E-9814-0C9B2F827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Page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166C1-9ED6-D443-A705-BDC14A4311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Text goes here lorem ipsum dolor sit </a:t>
            </a:r>
            <a:r>
              <a:rPr lang="en-US" dirty="0" err="1">
                <a:solidFill>
                  <a:schemeClr val="tx2"/>
                </a:solidFill>
              </a:rPr>
              <a:t>amet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consectetur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adipiscing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elit</a:t>
            </a:r>
            <a:r>
              <a:rPr lang="en-US" dirty="0">
                <a:solidFill>
                  <a:schemeClr val="tx2"/>
                </a:solidFill>
              </a:rPr>
              <a:t>. Donec nec </a:t>
            </a:r>
            <a:r>
              <a:rPr lang="en-US" dirty="0" err="1">
                <a:solidFill>
                  <a:schemeClr val="tx2"/>
                </a:solidFill>
              </a:rPr>
              <a:t>metus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ut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nunc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molestie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tincidunt</a:t>
            </a:r>
            <a:r>
              <a:rPr lang="en-US" dirty="0">
                <a:solidFill>
                  <a:schemeClr val="tx2"/>
                </a:solidFill>
              </a:rPr>
              <a:t>. Integer </a:t>
            </a:r>
            <a:r>
              <a:rPr lang="en-US" dirty="0" err="1">
                <a:solidFill>
                  <a:schemeClr val="tx2"/>
                </a:solidFill>
              </a:rPr>
              <a:t>iaculis</a:t>
            </a:r>
            <a:r>
              <a:rPr lang="en-US" dirty="0">
                <a:solidFill>
                  <a:schemeClr val="tx2"/>
                </a:solidFill>
              </a:rPr>
              <a:t> libero </a:t>
            </a:r>
            <a:r>
              <a:rPr lang="en-US" dirty="0" err="1">
                <a:solidFill>
                  <a:schemeClr val="tx2"/>
                </a:solidFill>
              </a:rPr>
              <a:t>risus</a:t>
            </a:r>
            <a:r>
              <a:rPr lang="en-US" dirty="0">
                <a:solidFill>
                  <a:schemeClr val="tx2"/>
                </a:solidFill>
              </a:rPr>
              <a:t>, at </a:t>
            </a:r>
            <a:r>
              <a:rPr lang="en-US" dirty="0" err="1">
                <a:solidFill>
                  <a:schemeClr val="tx2"/>
                </a:solidFill>
              </a:rPr>
              <a:t>tempor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neque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eleifend</a:t>
            </a:r>
            <a:r>
              <a:rPr lang="en-US" dirty="0">
                <a:solidFill>
                  <a:schemeClr val="tx2"/>
                </a:solidFill>
              </a:rPr>
              <a:t> in. Integer </a:t>
            </a:r>
            <a:r>
              <a:rPr lang="en-US" dirty="0" err="1">
                <a:solidFill>
                  <a:schemeClr val="tx2"/>
                </a:solidFill>
              </a:rPr>
              <a:t>neque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sem</a:t>
            </a:r>
            <a:r>
              <a:rPr lang="en-US" dirty="0">
                <a:solidFill>
                  <a:schemeClr val="tx2"/>
                </a:solidFill>
              </a:rPr>
              <a:t>, gravida </a:t>
            </a:r>
            <a:r>
              <a:rPr lang="en-US" dirty="0" err="1">
                <a:solidFill>
                  <a:schemeClr val="tx2"/>
                </a:solidFill>
              </a:rPr>
              <a:t>quis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lacus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ut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consequat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viverra</a:t>
            </a:r>
            <a:r>
              <a:rPr lang="en-US" dirty="0">
                <a:solidFill>
                  <a:schemeClr val="tx2"/>
                </a:solidFill>
              </a:rPr>
              <a:t> mi. Mauris </a:t>
            </a:r>
            <a:r>
              <a:rPr lang="en-US" dirty="0" err="1">
                <a:solidFill>
                  <a:schemeClr val="tx2"/>
                </a:solidFill>
              </a:rPr>
              <a:t>odio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arcu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interdum</a:t>
            </a:r>
            <a:r>
              <a:rPr lang="en-US" dirty="0">
                <a:solidFill>
                  <a:schemeClr val="tx2"/>
                </a:solidFill>
              </a:rPr>
              <a:t> non </a:t>
            </a:r>
            <a:r>
              <a:rPr lang="en-US" dirty="0" err="1">
                <a:solidFill>
                  <a:schemeClr val="tx2"/>
                </a:solidFill>
              </a:rPr>
              <a:t>urna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ut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hendrerit</a:t>
            </a:r>
            <a:r>
              <a:rPr lang="en-US" dirty="0">
                <a:solidFill>
                  <a:schemeClr val="tx2"/>
                </a:solidFill>
              </a:rPr>
              <a:t> dictum mi. In dui </a:t>
            </a:r>
            <a:r>
              <a:rPr lang="en-US" dirty="0" err="1">
                <a:solidFill>
                  <a:schemeClr val="tx2"/>
                </a:solidFill>
              </a:rPr>
              <a:t>quam</a:t>
            </a:r>
            <a:r>
              <a:rPr lang="en-US" dirty="0">
                <a:solidFill>
                  <a:schemeClr val="tx2"/>
                </a:solidFill>
              </a:rPr>
              <a:t>, lacinia vel </a:t>
            </a:r>
            <a:r>
              <a:rPr lang="en-US" dirty="0" err="1">
                <a:solidFill>
                  <a:schemeClr val="tx2"/>
                </a:solidFill>
              </a:rPr>
              <a:t>odio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faucibus</a:t>
            </a:r>
            <a:r>
              <a:rPr lang="en-US" dirty="0">
                <a:solidFill>
                  <a:schemeClr val="tx2"/>
                </a:solidFill>
              </a:rPr>
              <a:t>, lacinia </a:t>
            </a:r>
            <a:r>
              <a:rPr lang="en-US" dirty="0" err="1">
                <a:solidFill>
                  <a:schemeClr val="tx2"/>
                </a:solidFill>
              </a:rPr>
              <a:t>imperdiet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velit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1028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B30AFA-B674-8AEE-9CF9-34732DF15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73A55-4864-D4F6-4CCB-8F5F8407E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Page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0C3D2-6E3A-0489-D55F-A8F937869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bg2"/>
                </a:solidFill>
              </a:rPr>
              <a:t>Header 1</a:t>
            </a: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Text goes here lorem ipsum dolor sit </a:t>
            </a:r>
            <a:r>
              <a:rPr lang="en-US" dirty="0" err="1">
                <a:solidFill>
                  <a:schemeClr val="tx2"/>
                </a:solidFill>
              </a:rPr>
              <a:t>amet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consectetur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adipiscing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elit</a:t>
            </a:r>
            <a:r>
              <a:rPr lang="en-US" dirty="0">
                <a:solidFill>
                  <a:schemeClr val="tx2"/>
                </a:solidFill>
              </a:rPr>
              <a:t>. Donec nec </a:t>
            </a:r>
            <a:r>
              <a:rPr lang="en-US" dirty="0" err="1">
                <a:solidFill>
                  <a:schemeClr val="tx2"/>
                </a:solidFill>
              </a:rPr>
              <a:t>metus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ut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nunc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molestie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tincidunt</a:t>
            </a:r>
            <a:r>
              <a:rPr lang="en-US" dirty="0">
                <a:solidFill>
                  <a:schemeClr val="tx2"/>
                </a:solidFill>
              </a:rPr>
              <a:t>. Integer </a:t>
            </a:r>
            <a:r>
              <a:rPr lang="en-US" dirty="0" err="1">
                <a:solidFill>
                  <a:schemeClr val="tx2"/>
                </a:solidFill>
              </a:rPr>
              <a:t>iaculis</a:t>
            </a:r>
            <a:r>
              <a:rPr lang="en-US" dirty="0">
                <a:solidFill>
                  <a:schemeClr val="tx2"/>
                </a:solidFill>
              </a:rPr>
              <a:t> libero </a:t>
            </a:r>
            <a:r>
              <a:rPr lang="en-US" dirty="0" err="1">
                <a:solidFill>
                  <a:schemeClr val="tx2"/>
                </a:solidFill>
              </a:rPr>
              <a:t>risus</a:t>
            </a:r>
            <a:r>
              <a:rPr lang="en-US" dirty="0">
                <a:solidFill>
                  <a:schemeClr val="tx2"/>
                </a:solidFill>
              </a:rPr>
              <a:t>, at </a:t>
            </a:r>
            <a:r>
              <a:rPr lang="en-US" dirty="0" err="1">
                <a:solidFill>
                  <a:schemeClr val="tx2"/>
                </a:solidFill>
              </a:rPr>
              <a:t>tempor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neque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eleifend</a:t>
            </a:r>
            <a:r>
              <a:rPr lang="en-US" dirty="0">
                <a:solidFill>
                  <a:schemeClr val="tx2"/>
                </a:solidFill>
              </a:rPr>
              <a:t> in. Integer </a:t>
            </a:r>
            <a:r>
              <a:rPr lang="en-US" dirty="0" err="1">
                <a:solidFill>
                  <a:schemeClr val="tx2"/>
                </a:solidFill>
              </a:rPr>
              <a:t>neque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sem</a:t>
            </a:r>
            <a:r>
              <a:rPr lang="en-US" dirty="0">
                <a:solidFill>
                  <a:schemeClr val="tx2"/>
                </a:solidFill>
              </a:rPr>
              <a:t>, gravida </a:t>
            </a:r>
            <a:r>
              <a:rPr lang="en-US" dirty="0" err="1">
                <a:solidFill>
                  <a:schemeClr val="tx2"/>
                </a:solidFill>
              </a:rPr>
              <a:t>quis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lacus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ut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consequat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viverra</a:t>
            </a:r>
            <a:r>
              <a:rPr lang="en-US" dirty="0">
                <a:solidFill>
                  <a:schemeClr val="tx2"/>
                </a:solidFill>
              </a:rPr>
              <a:t> mi.</a:t>
            </a: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bg2"/>
                </a:solidFill>
              </a:rPr>
              <a:t>Header 2</a:t>
            </a: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Mauris </a:t>
            </a:r>
            <a:r>
              <a:rPr lang="en-US" dirty="0" err="1">
                <a:solidFill>
                  <a:schemeClr val="tx2"/>
                </a:solidFill>
              </a:rPr>
              <a:t>odio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arcu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interdum</a:t>
            </a:r>
            <a:r>
              <a:rPr lang="en-US" dirty="0">
                <a:solidFill>
                  <a:schemeClr val="tx2"/>
                </a:solidFill>
              </a:rPr>
              <a:t> non </a:t>
            </a:r>
            <a:r>
              <a:rPr lang="en-US" dirty="0" err="1">
                <a:solidFill>
                  <a:schemeClr val="tx2"/>
                </a:solidFill>
              </a:rPr>
              <a:t>urna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ut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hendrerit</a:t>
            </a:r>
            <a:r>
              <a:rPr lang="en-US" dirty="0">
                <a:solidFill>
                  <a:schemeClr val="tx2"/>
                </a:solidFill>
              </a:rPr>
              <a:t> dictum mi. In dui </a:t>
            </a:r>
            <a:r>
              <a:rPr lang="en-US" dirty="0" err="1">
                <a:solidFill>
                  <a:schemeClr val="tx2"/>
                </a:solidFill>
              </a:rPr>
              <a:t>quam</a:t>
            </a:r>
            <a:r>
              <a:rPr lang="en-US" dirty="0">
                <a:solidFill>
                  <a:schemeClr val="tx2"/>
                </a:solidFill>
              </a:rPr>
              <a:t>, lacinia vel </a:t>
            </a:r>
            <a:r>
              <a:rPr lang="en-US" dirty="0" err="1">
                <a:solidFill>
                  <a:schemeClr val="tx2"/>
                </a:solidFill>
              </a:rPr>
              <a:t>odio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faucibus</a:t>
            </a:r>
            <a:r>
              <a:rPr lang="en-US" dirty="0">
                <a:solidFill>
                  <a:schemeClr val="tx2"/>
                </a:solidFill>
              </a:rPr>
              <a:t>, lacinia </a:t>
            </a:r>
            <a:r>
              <a:rPr lang="en-US" dirty="0" err="1">
                <a:solidFill>
                  <a:schemeClr val="tx2"/>
                </a:solidFill>
              </a:rPr>
              <a:t>imperdiet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velit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5862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BCAC1D-AD0D-5F93-FFD9-7182EB02E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BC6F5-BE13-BA87-28C6-B478BE0CD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Page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389D8-DF56-27A1-C219-C779D0BB72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bg2"/>
                </a:solidFill>
              </a:rPr>
              <a:t>Header 3</a:t>
            </a:r>
          </a:p>
          <a:p>
            <a:r>
              <a:rPr lang="en-US" dirty="0">
                <a:solidFill>
                  <a:schemeClr val="accent6"/>
                </a:solidFill>
              </a:rPr>
              <a:t>Sample bullet point 1</a:t>
            </a:r>
          </a:p>
          <a:p>
            <a:r>
              <a:rPr lang="en-US" dirty="0">
                <a:solidFill>
                  <a:schemeClr val="accent6"/>
                </a:solidFill>
              </a:rPr>
              <a:t>Sample bullet point 2</a:t>
            </a:r>
          </a:p>
          <a:p>
            <a:r>
              <a:rPr lang="en-US" dirty="0">
                <a:solidFill>
                  <a:schemeClr val="accent6"/>
                </a:solidFill>
              </a:rPr>
              <a:t>Sample bullet point 3</a:t>
            </a:r>
          </a:p>
          <a:p>
            <a:r>
              <a:rPr lang="en-US" dirty="0">
                <a:solidFill>
                  <a:schemeClr val="accent6"/>
                </a:solidFill>
              </a:rPr>
              <a:t>Sample bullet point 4</a:t>
            </a:r>
          </a:p>
        </p:txBody>
      </p:sp>
    </p:spTree>
    <p:extLst>
      <p:ext uri="{BB962C8B-B14F-4D97-AF65-F5344CB8AC3E}">
        <p14:creationId xmlns:p14="http://schemas.microsoft.com/office/powerpoint/2010/main" val="3596142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IU Colors Theme">
      <a:dk1>
        <a:srgbClr val="002B5C"/>
      </a:dk1>
      <a:lt1>
        <a:srgbClr val="FFFFFF"/>
      </a:lt1>
      <a:dk2>
        <a:srgbClr val="3E556F"/>
      </a:dk2>
      <a:lt2>
        <a:srgbClr val="2C77B9"/>
      </a:lt2>
      <a:accent1>
        <a:srgbClr val="FFD24F"/>
      </a:accent1>
      <a:accent2>
        <a:srgbClr val="3475BB"/>
      </a:accent2>
      <a:accent3>
        <a:srgbClr val="86B3D8"/>
      </a:accent3>
      <a:accent4>
        <a:srgbClr val="C3960C"/>
      </a:accent4>
      <a:accent5>
        <a:srgbClr val="E9F6FF"/>
      </a:accent5>
      <a:accent6>
        <a:srgbClr val="E3763B"/>
      </a:accent6>
      <a:hlink>
        <a:srgbClr val="0563C1"/>
      </a:hlink>
      <a:folHlink>
        <a:srgbClr val="001D3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51ba3e5-68e2-4f93-b41b-427a5a725b3a" xsi:nil="true"/>
    <lcf76f155ced4ddcb4097134ff3c332f xmlns="de618d8c-6f52-48f5-b55e-f5a9be3c109f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338E0C19A6D5409471F7E622927A4A" ma:contentTypeVersion="18" ma:contentTypeDescription="Create a new document." ma:contentTypeScope="" ma:versionID="54e6c9537a5080296b7135fac7be4746">
  <xsd:schema xmlns:xsd="http://www.w3.org/2001/XMLSchema" xmlns:xs="http://www.w3.org/2001/XMLSchema" xmlns:p="http://schemas.microsoft.com/office/2006/metadata/properties" xmlns:ns2="de618d8c-6f52-48f5-b55e-f5a9be3c109f" xmlns:ns3="951ba3e5-68e2-4f93-b41b-427a5a725b3a" targetNamespace="http://schemas.microsoft.com/office/2006/metadata/properties" ma:root="true" ma:fieldsID="c3586e75cfb23e2d6af2442f31dd6516" ns2:_="" ns3:_="">
    <xsd:import namespace="de618d8c-6f52-48f5-b55e-f5a9be3c109f"/>
    <xsd:import namespace="951ba3e5-68e2-4f93-b41b-427a5a725b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618d8c-6f52-48f5-b55e-f5a9be3c10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1419899-c052-4d83-85d8-a7edac2442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1ba3e5-68e2-4f93-b41b-427a5a725b3a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a3e0291-b98c-40e2-a540-45cf8132bf3d}" ma:internalName="TaxCatchAll" ma:showField="CatchAllData" ma:web="951ba3e5-68e2-4f93-b41b-427a5a725b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71F3011-3BFE-4929-931C-66382BA13DD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9F15070-3987-4719-BE5A-388C096D923E}">
  <ds:schemaRefs>
    <ds:schemaRef ds:uri="http://schemas.microsoft.com/office/2006/metadata/properties"/>
    <ds:schemaRef ds:uri="http://schemas.microsoft.com/office/infopath/2007/PartnerControls"/>
    <ds:schemaRef ds:uri="951ba3e5-68e2-4f93-b41b-427a5a725b3a"/>
    <ds:schemaRef ds:uri="de618d8c-6f52-48f5-b55e-f5a9be3c109f"/>
  </ds:schemaRefs>
</ds:datastoreItem>
</file>

<file path=customXml/itemProps3.xml><?xml version="1.0" encoding="utf-8"?>
<ds:datastoreItem xmlns:ds="http://schemas.openxmlformats.org/officeDocument/2006/customXml" ds:itemID="{CF5D79D8-B0E7-439B-AA7F-0A84B5DF0A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618d8c-6f52-48f5-b55e-f5a9be3c109f"/>
    <ds:schemaRef ds:uri="951ba3e5-68e2-4f93-b41b-427a5a725b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189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Office Theme</vt:lpstr>
      <vt:lpstr>Sample Title Page 2</vt:lpstr>
      <vt:lpstr>Sample Title Page 1</vt:lpstr>
      <vt:lpstr>Sample Page 1</vt:lpstr>
      <vt:lpstr>Sample Page 2</vt:lpstr>
      <vt:lpstr>Sample Page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Seth Berry</dc:creator>
  <cp:lastModifiedBy>Danny Arabis</cp:lastModifiedBy>
  <cp:revision>11</cp:revision>
  <dcterms:created xsi:type="dcterms:W3CDTF">2021-06-08T13:42:12Z</dcterms:created>
  <dcterms:modified xsi:type="dcterms:W3CDTF">2025-10-10T19:42:29Z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0x01010024338E0C19A6D5409471F7E622927A4A</vt:lpwstr>
  </property>
</Properties>
</file>