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5B"/>
    <a:srgbClr val="FFD350"/>
    <a:srgbClr val="C5950B"/>
    <a:srgbClr val="A4C0E5"/>
    <a:srgbClr val="267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7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2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7F17-D1E8-2D4C-44D4-0281DB46E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D7411-BD31-7952-0603-6F34A0502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51CDD-9F3F-370C-5657-F8BE5C00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2AD-E866-F243-98A0-A26714A82429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63475-C292-12BE-1EDD-41992D6D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4A65D-CD52-3066-8F73-BB943A43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A9C1-F941-0E44-9ED2-B57D2F048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0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B48D-1582-F6C0-79CD-69FB4FA99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4B01-04DD-E8E7-7E2A-8F640FE43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FFA43-4FD9-F7EB-2D31-07F3AC21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2AD-E866-F243-98A0-A26714A82429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1EF6C-8E4B-6EF7-6413-34CB0B3C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36646-3131-EBD5-DD9E-9D6B9253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A9C1-F941-0E44-9ED2-B57D2F048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4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8A354A-AD01-266F-6AFB-4394289D7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3629F-2E9E-7816-A012-40198A686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FF50D-0195-6195-F6AE-8535E475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2AD-E866-F243-98A0-A26714A82429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08EEE-6D6E-B78D-6394-C6AEAB31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B9BD4-557D-CFFB-7CF2-92ED2335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A9C1-F941-0E44-9ED2-B57D2F048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6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DEDE-0E24-735B-631C-8166FDDB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FB208-0954-8F38-D2C2-F17DB875F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B3A42-C9F8-4F62-F7B0-4DC0E747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2AD-E866-F243-98A0-A26714A82429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A7F9E-829F-38F4-22C2-57C6CA18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5F152-E8EA-4A39-089C-82F6B790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A9C1-F941-0E44-9ED2-B57D2F048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3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FABC-ED4C-619F-7D7B-1EEF3F7A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825EE-61D0-6B8E-6B79-2BEDDE136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D5980-9CC4-EF74-6789-B9CEB6B8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2AD-E866-F243-98A0-A26714A82429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E8F79-459B-18C7-DD73-B5976C7C7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52A04-1570-B051-6D4A-35BE181E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A9C1-F941-0E44-9ED2-B57D2F048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4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E12D-B727-E06E-F55A-DDE06F383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47442-FB06-28D3-9D60-0A9228C35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26830-87B5-1573-3E1D-1F6C30267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68FE5-D743-C76B-A713-1BEBF820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2AD-E866-F243-98A0-A26714A82429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97C68-BE2D-02FD-C026-74AD8A8F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94373-D0FB-3FFC-C525-342430C1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A9C1-F941-0E44-9ED2-B57D2F048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276D-1DE3-4510-723B-867E538F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7D00B-1ADA-776D-CCD9-4E6C6DFD7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B18B4-E05D-4812-8D99-5A1D4F3B9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FC3AFF-5461-B399-9E95-674A639D6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591ED-C294-6674-0B16-C16D7E248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F44A5-0E3A-2BC7-9082-9D8C4C07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2AD-E866-F243-98A0-A26714A82429}" type="datetimeFigureOut">
              <a:rPr lang="en-US" smtClean="0"/>
              <a:t>5/11/22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9C0E3-2545-FD6B-2B48-3D9ECB14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3E0E6-9ABA-1BFB-2E0C-09951BAA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A9C1-F941-0E44-9ED2-B57D2F048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4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C6504-4FD4-C3E5-76FB-E4FAA565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CC74F-5564-6991-35AC-9F0B7E0D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2AD-E866-F243-98A0-A26714A82429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D565A-A72F-5F0F-26CF-7D676A31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F6942-3E4D-0775-EE26-3DE04350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A9C1-F941-0E44-9ED2-B57D2F048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0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B93B9-BCB4-0F0A-DC3E-9F6FB76E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2AD-E866-F243-98A0-A26714A82429}" type="datetimeFigureOut">
              <a:rPr lang="en-US" smtClean="0"/>
              <a:t>5/11/22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8D60C7-E882-0558-88B4-121D792A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2CBB7-5825-6819-3A13-90208C80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A9C1-F941-0E44-9ED2-B57D2F048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2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32CC-B863-5A37-49BC-D02F8B98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CBD78-D21A-F187-DD73-C2E84756C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B8837-92B6-DD72-1527-650A55EA4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A9D65-8CCB-613A-A4E2-1F74BB2C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2AD-E866-F243-98A0-A26714A82429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DF27A-638E-7025-7202-04F483C3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8DF4C-F6C1-8DFD-CD17-BE2EF4F6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A9C1-F941-0E44-9ED2-B57D2F048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3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98BD-A702-B7D6-DC39-4680D35D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D40EE1-57EA-7677-A09B-DBC32A544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5BDC4-2356-2699-7D3C-F35369EF5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DAFB9-FD68-A54A-98B9-254393EC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D2AD-E866-F243-98A0-A26714A82429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A6B08-1730-A51A-835A-D8B8D49D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9A0C4-5312-18D5-E9C5-B0D63EFF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A9C1-F941-0E44-9ED2-B57D2F048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0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48374-9A9C-4E72-A439-75E4826D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3EB25-2344-C4A8-E024-51F77DF89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88FC8-A181-0F02-2E26-5FDA8D4DD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CD2AD-E866-F243-98A0-A26714A82429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82D06-F9DF-444B-B587-5793CB476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C0C6C-3C22-06C0-2B5E-9C2A535CF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4A9C1-F941-0E44-9ED2-B57D2F048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2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outdoor, sky, grass&#10;&#10;Description automatically generated">
            <a:extLst>
              <a:ext uri="{FF2B5EF4-FFF2-40B4-BE49-F238E27FC236}">
                <a16:creationId xmlns:a16="http://schemas.microsoft.com/office/drawing/2014/main" id="{30064C81-D8E4-DACE-8B75-CA1E2E71F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72" r="5439"/>
          <a:stretch/>
        </p:blipFill>
        <p:spPr>
          <a:xfrm>
            <a:off x="6152707" y="0"/>
            <a:ext cx="6039293" cy="686190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640BD67-86C9-74A1-3C56-6D44DF4A0D46}"/>
              </a:ext>
            </a:extLst>
          </p:cNvPr>
          <p:cNvGrpSpPr/>
          <p:nvPr/>
        </p:nvGrpSpPr>
        <p:grpSpPr>
          <a:xfrm>
            <a:off x="0" y="-277280"/>
            <a:ext cx="8550878" cy="7244716"/>
            <a:chOff x="0" y="-277280"/>
            <a:chExt cx="8550878" cy="7244716"/>
          </a:xfrm>
        </p:grpSpPr>
        <p:sp>
          <p:nvSpPr>
            <p:cNvPr id="9" name="Manual Input 8">
              <a:extLst>
                <a:ext uri="{FF2B5EF4-FFF2-40B4-BE49-F238E27FC236}">
                  <a16:creationId xmlns:a16="http://schemas.microsoft.com/office/drawing/2014/main" id="{D6A80CE4-74BB-3161-DAD4-11865417AFD4}"/>
                </a:ext>
              </a:extLst>
            </p:cNvPr>
            <p:cNvSpPr/>
            <p:nvPr/>
          </p:nvSpPr>
          <p:spPr>
            <a:xfrm rot="16613812" flipV="1">
              <a:off x="3261043" y="2032196"/>
              <a:ext cx="7244716" cy="2625763"/>
            </a:xfrm>
            <a:prstGeom prst="flowChartManualInput">
              <a:avLst/>
            </a:prstGeom>
            <a:gradFill flip="none" rotWithShape="1">
              <a:gsLst>
                <a:gs pos="0">
                  <a:srgbClr val="FFEDB7"/>
                </a:gs>
                <a:gs pos="100000">
                  <a:srgbClr val="C5950B"/>
                </a:gs>
                <a:gs pos="45000">
                  <a:srgbClr val="FFD350">
                    <a:alpha val="54771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Manual Input 5">
              <a:extLst>
                <a:ext uri="{FF2B5EF4-FFF2-40B4-BE49-F238E27FC236}">
                  <a16:creationId xmlns:a16="http://schemas.microsoft.com/office/drawing/2014/main" id="{287A5E03-C482-D5EE-14A8-45FFBBA5327D}"/>
                </a:ext>
              </a:extLst>
            </p:cNvPr>
            <p:cNvSpPr/>
            <p:nvPr/>
          </p:nvSpPr>
          <p:spPr>
            <a:xfrm rot="16200000" flipV="1">
              <a:off x="846439" y="-846439"/>
              <a:ext cx="6858000" cy="8550878"/>
            </a:xfrm>
            <a:prstGeom prst="flowChartManualInput">
              <a:avLst/>
            </a:prstGeom>
            <a:gradFill>
              <a:gsLst>
                <a:gs pos="100000">
                  <a:srgbClr val="6097CC"/>
                </a:gs>
                <a:gs pos="0">
                  <a:srgbClr val="D4E1F3"/>
                </a:gs>
                <a:gs pos="46000">
                  <a:srgbClr val="A4C0E5"/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ECBE57-3E2D-2CB9-C3BB-41488DD00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2595256"/>
            <a:ext cx="7262949" cy="1667488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rgbClr val="002A5B"/>
                </a:solidFill>
                <a:latin typeface="Avenir Black" panose="02000503020000020003" pitchFamily="2" charset="0"/>
              </a:rPr>
              <a:t>2021-2022</a:t>
            </a:r>
            <a:br>
              <a:rPr lang="en-US" sz="5000" b="1" dirty="0">
                <a:solidFill>
                  <a:srgbClr val="002A5B"/>
                </a:solidFill>
                <a:latin typeface="Avenir Black" panose="02000503020000020003" pitchFamily="2" charset="0"/>
              </a:rPr>
            </a:br>
            <a:r>
              <a:rPr lang="en-US" sz="5000" b="1" dirty="0">
                <a:solidFill>
                  <a:srgbClr val="002A5B"/>
                </a:solidFill>
                <a:latin typeface="Avenir Black" panose="02000503020000020003" pitchFamily="2" charset="0"/>
              </a:rPr>
              <a:t>ACCOMPLISHMENTS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55186-57E3-61E8-C0CA-6735F0C00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6046130"/>
            <a:ext cx="6039293" cy="811871"/>
          </a:xfrm>
        </p:spPr>
        <p:txBody>
          <a:bodyPr>
            <a:normAutofit/>
          </a:bodyPr>
          <a:lstStyle/>
          <a:p>
            <a:pPr algn="l"/>
            <a:r>
              <a:rPr lang="en-US" sz="3000" i="1" dirty="0">
                <a:solidFill>
                  <a:schemeClr val="bg1"/>
                </a:solidFill>
                <a:latin typeface="Arno Pro" panose="02020502050506020403" pitchFamily="18" charset="0"/>
              </a:rPr>
              <a:t>Columbia International University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109301B4-0314-005E-9DBB-04907400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15" y="1087481"/>
            <a:ext cx="5072321" cy="13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8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C9AF198-DB51-B40B-A4B4-2F6D581E00C6}"/>
              </a:ext>
            </a:extLst>
          </p:cNvPr>
          <p:cNvGrpSpPr/>
          <p:nvPr/>
        </p:nvGrpSpPr>
        <p:grpSpPr>
          <a:xfrm>
            <a:off x="0" y="1"/>
            <a:ext cx="12191999" cy="6857999"/>
            <a:chOff x="0" y="1"/>
            <a:chExt cx="12191999" cy="68579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767F9B-6F3A-FC1C-698F-A06505C16F1E}"/>
                </a:ext>
              </a:extLst>
            </p:cNvPr>
            <p:cNvSpPr/>
            <p:nvPr/>
          </p:nvSpPr>
          <p:spPr>
            <a:xfrm>
              <a:off x="0" y="1"/>
              <a:ext cx="12191999" cy="6857999"/>
            </a:xfrm>
            <a:prstGeom prst="rect">
              <a:avLst/>
            </a:prstGeom>
            <a:gradFill flip="none" rotWithShape="1">
              <a:gsLst>
                <a:gs pos="100000">
                  <a:srgbClr val="002A5B">
                    <a:lumMod val="95377"/>
                  </a:srgbClr>
                </a:gs>
                <a:gs pos="0">
                  <a:srgbClr val="2673B6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3C30D052-1CD1-D89D-4D44-A487F56F0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2000"/>
            </a:blip>
            <a:srcRect l="11325"/>
            <a:stretch/>
          </p:blipFill>
          <p:spPr>
            <a:xfrm>
              <a:off x="0" y="672973"/>
              <a:ext cx="5910943" cy="597328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C3343F-D34B-99DE-71D2-02524578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" y="365125"/>
            <a:ext cx="11090366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D350"/>
                </a:solidFill>
                <a:latin typeface="Avenir Black" panose="02000503020000020003" pitchFamily="2" charset="0"/>
              </a:rPr>
              <a:t>TITLE</a:t>
            </a:r>
          </a:p>
        </p:txBody>
      </p:sp>
      <p:pic>
        <p:nvPicPr>
          <p:cNvPr id="6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B99B0C-3AA4-A643-BD87-3E295DD59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05553" y="6154174"/>
            <a:ext cx="2586446" cy="67740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4597F8-9B05-A128-5EB3-E642C7560FC6}"/>
              </a:ext>
            </a:extLst>
          </p:cNvPr>
          <p:cNvSpPr txBox="1"/>
          <p:nvPr/>
        </p:nvSpPr>
        <p:spPr>
          <a:xfrm>
            <a:off x="535577" y="1567543"/>
            <a:ext cx="107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no Pro Display" panose="02020502050506020403" pitchFamily="18" charset="0"/>
              </a:rPr>
              <a:t>Body copy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2329E-D9ED-FDE3-C869-C024D9FD5D22}"/>
              </a:ext>
            </a:extLst>
          </p:cNvPr>
          <p:cNvSpPr/>
          <p:nvPr/>
        </p:nvSpPr>
        <p:spPr>
          <a:xfrm>
            <a:off x="0" y="6154174"/>
            <a:ext cx="9605553" cy="703826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2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0D2207-4657-67DD-5D2D-7754EA0E623C}"/>
              </a:ext>
            </a:extLst>
          </p:cNvPr>
          <p:cNvGrpSpPr/>
          <p:nvPr/>
        </p:nvGrpSpPr>
        <p:grpSpPr>
          <a:xfrm>
            <a:off x="0" y="1"/>
            <a:ext cx="12191999" cy="6857999"/>
            <a:chOff x="0" y="1"/>
            <a:chExt cx="12191999" cy="68579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767F9B-6F3A-FC1C-698F-A06505C16F1E}"/>
                </a:ext>
              </a:extLst>
            </p:cNvPr>
            <p:cNvSpPr/>
            <p:nvPr/>
          </p:nvSpPr>
          <p:spPr>
            <a:xfrm>
              <a:off x="0" y="1"/>
              <a:ext cx="12191999" cy="6857999"/>
            </a:xfrm>
            <a:prstGeom prst="rect">
              <a:avLst/>
            </a:prstGeom>
            <a:gradFill flip="none" rotWithShape="1">
              <a:gsLst>
                <a:gs pos="100000">
                  <a:srgbClr val="2673B6"/>
                </a:gs>
                <a:gs pos="0">
                  <a:srgbClr val="A4C0E5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927A0100-2DF7-37EA-BC2F-F4DC2DC2FC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2000"/>
            </a:blip>
            <a:srcRect l="11325"/>
            <a:stretch/>
          </p:blipFill>
          <p:spPr>
            <a:xfrm>
              <a:off x="0" y="672975"/>
              <a:ext cx="5910943" cy="5973288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9C3AB7B-7FA2-65CF-31C8-A6FF762744AA}"/>
              </a:ext>
            </a:extLst>
          </p:cNvPr>
          <p:cNvSpPr>
            <a:spLocks noChangeAspect="1"/>
          </p:cNvSpPr>
          <p:nvPr/>
        </p:nvSpPr>
        <p:spPr>
          <a:xfrm>
            <a:off x="0" y="6154174"/>
            <a:ext cx="9605553" cy="703826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3343F-D34B-99DE-71D2-02524578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" y="365125"/>
            <a:ext cx="11090366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A5B"/>
                </a:solidFill>
                <a:latin typeface="Avenir Black" panose="02000503020000020003" pitchFamily="2" charset="0"/>
              </a:rPr>
              <a:t>TITLE</a:t>
            </a:r>
          </a:p>
        </p:txBody>
      </p:sp>
      <p:pic>
        <p:nvPicPr>
          <p:cNvPr id="6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B99B0C-3AA4-A643-BD87-3E295DD59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05553" y="6154174"/>
            <a:ext cx="2586446" cy="67740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4597F8-9B05-A128-5EB3-E642C7560FC6}"/>
              </a:ext>
            </a:extLst>
          </p:cNvPr>
          <p:cNvSpPr txBox="1"/>
          <p:nvPr/>
        </p:nvSpPr>
        <p:spPr>
          <a:xfrm>
            <a:off x="535577" y="1567543"/>
            <a:ext cx="107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A5B"/>
                </a:solidFill>
                <a:latin typeface="Arno Pro Display" panose="02020502050506020403" pitchFamily="18" charset="0"/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304343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92B5939-ADC9-F73A-3A9A-044A63C925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"/>
          </a:blip>
          <a:srcRect l="11325"/>
          <a:stretch/>
        </p:blipFill>
        <p:spPr>
          <a:xfrm>
            <a:off x="0" y="662341"/>
            <a:ext cx="5910943" cy="5973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A1ABB9-AC92-C7E2-C6AE-EA50CBB3E1C3}"/>
              </a:ext>
            </a:extLst>
          </p:cNvPr>
          <p:cNvSpPr/>
          <p:nvPr/>
        </p:nvSpPr>
        <p:spPr>
          <a:xfrm>
            <a:off x="0" y="6154174"/>
            <a:ext cx="9605553" cy="703826"/>
          </a:xfrm>
          <a:prstGeom prst="rect">
            <a:avLst/>
          </a:prstGeom>
          <a:gradFill flip="none" rotWithShape="1">
            <a:gsLst>
              <a:gs pos="53000">
                <a:srgbClr val="002A5B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4E39F5F8-02D0-B8DE-5249-B47A87F2E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247" y="6154174"/>
            <a:ext cx="2587752" cy="677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C3343F-D34B-99DE-71D2-02524578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" y="365125"/>
            <a:ext cx="11090366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A5B"/>
                </a:solidFill>
                <a:latin typeface="Avenir Black" panose="02000503020000020003" pitchFamily="2" charset="0"/>
              </a:rPr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597F8-9B05-A128-5EB3-E642C7560FC6}"/>
              </a:ext>
            </a:extLst>
          </p:cNvPr>
          <p:cNvSpPr txBox="1"/>
          <p:nvPr/>
        </p:nvSpPr>
        <p:spPr>
          <a:xfrm>
            <a:off x="535577" y="1567543"/>
            <a:ext cx="107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A5B"/>
                </a:solidFill>
                <a:latin typeface="Arno Pro Display" panose="02020502050506020403" pitchFamily="18" charset="0"/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191941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908EC26-CDD1-9792-0302-1178FD9A0422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89E1851-F49E-23C5-799C-19FB10E6043A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5B731"/>
                </a:gs>
                <a:gs pos="82000">
                  <a:srgbClr val="FFD3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9C43CCF3-C6A6-2628-DDDA-0BC062231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2000"/>
            </a:blip>
            <a:srcRect l="11325"/>
            <a:stretch/>
          </p:blipFill>
          <p:spPr>
            <a:xfrm>
              <a:off x="0" y="662341"/>
              <a:ext cx="5910943" cy="5973288"/>
            </a:xfrm>
            <a:prstGeom prst="rect">
              <a:avLst/>
            </a:prstGeom>
          </p:spPr>
        </p:pic>
      </p:grp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4E39F5F8-02D0-B8DE-5249-B47A87F2E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247" y="6154174"/>
            <a:ext cx="2587752" cy="677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C3343F-D34B-99DE-71D2-02524578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" y="365125"/>
            <a:ext cx="11090366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A5B"/>
                </a:solidFill>
                <a:latin typeface="Avenir Black" panose="02000503020000020003" pitchFamily="2" charset="0"/>
              </a:rPr>
              <a:t>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604BBF-E2D5-4670-AF39-CA48BFD66719}"/>
              </a:ext>
            </a:extLst>
          </p:cNvPr>
          <p:cNvSpPr/>
          <p:nvPr/>
        </p:nvSpPr>
        <p:spPr>
          <a:xfrm>
            <a:off x="0" y="6154174"/>
            <a:ext cx="9605553" cy="703826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597F8-9B05-A128-5EB3-E642C7560FC6}"/>
              </a:ext>
            </a:extLst>
          </p:cNvPr>
          <p:cNvSpPr txBox="1"/>
          <p:nvPr/>
        </p:nvSpPr>
        <p:spPr>
          <a:xfrm>
            <a:off x="535577" y="1567543"/>
            <a:ext cx="107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A5B"/>
                </a:solidFill>
                <a:latin typeface="Arno Pro Display" panose="02020502050506020403" pitchFamily="18" charset="0"/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2495924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22</Words>
  <Application>Microsoft Macintosh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Arno Pro</vt:lpstr>
      <vt:lpstr>Arno Pro Display</vt:lpstr>
      <vt:lpstr>Avenir Black</vt:lpstr>
      <vt:lpstr>Calibri</vt:lpstr>
      <vt:lpstr>Calibri Light</vt:lpstr>
      <vt:lpstr>Office Theme</vt:lpstr>
      <vt:lpstr>2021-2022 ACCOMPLISHMENTS</vt:lpstr>
      <vt:lpstr>TITLE</vt:lpstr>
      <vt:lpstr>TITLE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Berry</dc:creator>
  <cp:lastModifiedBy>Seth Berry</cp:lastModifiedBy>
  <cp:revision>12</cp:revision>
  <dcterms:created xsi:type="dcterms:W3CDTF">2022-05-09T19:39:51Z</dcterms:created>
  <dcterms:modified xsi:type="dcterms:W3CDTF">2022-05-11T17:50:39Z</dcterms:modified>
</cp:coreProperties>
</file>